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7"/>
  </p:notesMasterIdLst>
  <p:handoutMasterIdLst>
    <p:handoutMasterId r:id="rId48"/>
  </p:handoutMasterIdLst>
  <p:sldIdLst>
    <p:sldId id="256" r:id="rId5"/>
    <p:sldId id="1880" r:id="rId6"/>
    <p:sldId id="1882" r:id="rId7"/>
    <p:sldId id="1881" r:id="rId8"/>
    <p:sldId id="1883" r:id="rId9"/>
    <p:sldId id="1872" r:id="rId10"/>
    <p:sldId id="1888" r:id="rId11"/>
    <p:sldId id="1887" r:id="rId12"/>
    <p:sldId id="1886" r:id="rId13"/>
    <p:sldId id="1885" r:id="rId14"/>
    <p:sldId id="1889" r:id="rId15"/>
    <p:sldId id="1891" r:id="rId16"/>
    <p:sldId id="1890" r:id="rId17"/>
    <p:sldId id="1893" r:id="rId18"/>
    <p:sldId id="1892" r:id="rId19"/>
    <p:sldId id="1894" r:id="rId20"/>
    <p:sldId id="1896" r:id="rId21"/>
    <p:sldId id="532" r:id="rId22"/>
    <p:sldId id="568" r:id="rId23"/>
    <p:sldId id="548" r:id="rId24"/>
    <p:sldId id="563" r:id="rId25"/>
    <p:sldId id="637" r:id="rId26"/>
    <p:sldId id="1884" r:id="rId27"/>
    <p:sldId id="1897" r:id="rId28"/>
    <p:sldId id="1898" r:id="rId29"/>
    <p:sldId id="1855" r:id="rId30"/>
    <p:sldId id="1864" r:id="rId31"/>
    <p:sldId id="1863" r:id="rId32"/>
    <p:sldId id="1867" r:id="rId33"/>
    <p:sldId id="1868" r:id="rId34"/>
    <p:sldId id="1865" r:id="rId35"/>
    <p:sldId id="1866" r:id="rId36"/>
    <p:sldId id="486" r:id="rId37"/>
    <p:sldId id="1869" r:id="rId38"/>
    <p:sldId id="1895" r:id="rId39"/>
    <p:sldId id="299" r:id="rId40"/>
    <p:sldId id="1878" r:id="rId41"/>
    <p:sldId id="611" r:id="rId42"/>
    <p:sldId id="586" r:id="rId43"/>
    <p:sldId id="1870" r:id="rId44"/>
    <p:sldId id="636" r:id="rId45"/>
    <p:sldId id="654" r:id="rId4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41" autoAdjust="0"/>
  </p:normalViewPr>
  <p:slideViewPr>
    <p:cSldViewPr snapToGrid="0" showGuides="1">
      <p:cViewPr varScale="1">
        <p:scale>
          <a:sx n="93" d="100"/>
          <a:sy n="93" d="100"/>
        </p:scale>
        <p:origin x="216" y="264"/>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7.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02/spe.2220"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a:t>
            </a:r>
            <a:r>
              <a:rPr lang="en-US" dirty="0" err="1"/>
              <a:t>scientic</a:t>
            </a:r>
            <a:r>
              <a:rPr lang="en-US" dirty="0"/>
              <a:t>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a:t>
            </a:r>
            <a:r>
              <a:rPr lang="en-US" sz="2000" dirty="0" err="1">
                <a:solidFill>
                  <a:sysClr val="windowText" lastClr="000000"/>
                </a:solidFill>
              </a:rPr>
              <a:t>upto</a:t>
            </a:r>
            <a:r>
              <a:rPr lang="en-US" sz="2000" dirty="0">
                <a:solidFill>
                  <a:sysClr val="windowText" lastClr="000000"/>
                </a:solidFill>
              </a:rPr>
              <a:t>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a:t>
            </a:r>
            <a:r>
              <a:rPr lang="en-US"/>
              <a:t>/results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 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3"/>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 input 13 returns true, input 15 returns false</a:t>
            </a:r>
          </a:p>
          <a:p>
            <a:pPr>
              <a:lnSpc>
                <a:spcPct val="90000"/>
              </a:lnSpc>
            </a:pPr>
            <a:r>
              <a:rPr lang="en-US" sz="2000" dirty="0">
                <a:solidFill>
                  <a:sysClr val="windowText" lastClr="000000"/>
                </a:solidFill>
              </a:rPr>
              <a:t>Incorrect behavior :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22786</TotalTime>
  <Words>4547</Words>
  <Application>Microsoft Macintosh PowerPoint</Application>
  <PresentationFormat>Custom</PresentationFormat>
  <Paragraphs>477</Paragraphs>
  <Slides>42</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Arial Black</vt:lpstr>
      <vt:lpstr>Calibri</vt:lpstr>
      <vt:lpstr>Presentations (Wide Screen)</vt:lpstr>
      <vt:lpstr>Software Testing and Verification</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370</cp:revision>
  <cp:lastPrinted>2017-11-02T18:35:01Z</cp:lastPrinted>
  <dcterms:created xsi:type="dcterms:W3CDTF">2018-11-06T17:28:56Z</dcterms:created>
  <dcterms:modified xsi:type="dcterms:W3CDTF">2022-10-28T12:08:48Z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